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5" r:id="rId6"/>
  </p:sldMasterIdLst>
  <p:notesMasterIdLst>
    <p:notesMasterId r:id="rId13"/>
  </p:notesMasterIdLst>
  <p:sldIdLst>
    <p:sldId id="264" r:id="rId7"/>
    <p:sldId id="257" r:id="rId8"/>
    <p:sldId id="258" r:id="rId9"/>
    <p:sldId id="262" r:id="rId10"/>
    <p:sldId id="265" r:id="rId11"/>
    <p:sldId id="266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BE"/>
    <a:srgbClr val="06B564"/>
    <a:srgbClr val="009933"/>
    <a:srgbClr val="A0C51E"/>
    <a:srgbClr val="144391"/>
    <a:srgbClr val="4D9AD7"/>
    <a:srgbClr val="CC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56" autoAdjust="0"/>
    <p:restoredTop sz="86381" autoAdjust="0"/>
  </p:normalViewPr>
  <p:slideViewPr>
    <p:cSldViewPr snapToGrid="0" snapToObjects="1" showGuides="1">
      <p:cViewPr varScale="1">
        <p:scale>
          <a:sx n="116" d="100"/>
          <a:sy n="116" d="100"/>
        </p:scale>
        <p:origin x="736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ED3236-2EB9-4F30-8C8D-49CF75CDEE06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C6B90-EE86-42EB-B078-38538740EB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57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C6B90-EE86-42EB-B078-38538740EB7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424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C6B90-EE86-42EB-B078-38538740EB7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219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C6B90-EE86-42EB-B078-38538740EB7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566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0741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73B92562-8492-894E-8EF9-2AE68B0266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3200" cy="2880000"/>
          </a:xfrm>
          <a:prstGeom prst="rect">
            <a:avLst/>
          </a:prstGeom>
        </p:spPr>
        <p:txBody>
          <a:bodyPr lIns="720000" tIns="0" rIns="720000" bIns="0" anchor="b" anchorCtr="0"/>
          <a:lstStyle>
            <a:lvl1pPr marL="0" indent="0" algn="ctr">
              <a:buNone/>
              <a:defRPr sz="5000" b="0" cap="all" baseline="0">
                <a:solidFill>
                  <a:srgbClr val="0033B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E65A8E7D-57F0-414F-ACDF-D3B9A47D7B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060000"/>
            <a:ext cx="12192000" cy="3603712"/>
          </a:xfrm>
          <a:prstGeom prst="rect">
            <a:avLst/>
          </a:prstGeom>
        </p:spPr>
        <p:txBody>
          <a:bodyPr lIns="720000" tIns="0" rIns="720000" bIns="0"/>
          <a:lstStyle>
            <a:lvl1pPr marL="0" indent="0" algn="ctr">
              <a:buNone/>
              <a:defRPr sz="3500" cap="all" baseline="0">
                <a:solidFill>
                  <a:srgbClr val="06B564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noProof="0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074809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46326A1D-3435-D344-A817-683EFFC21D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0000" y="0"/>
            <a:ext cx="9838267" cy="1440000"/>
          </a:xfrm>
          <a:prstGeom prst="rect">
            <a:avLst/>
          </a:prstGeom>
        </p:spPr>
        <p:txBody>
          <a:bodyPr lIns="0" tIns="0" rIns="720000" bIns="0" anchor="b" anchorCtr="0"/>
          <a:lstStyle>
            <a:lvl1pPr marL="0" indent="0" algn="l">
              <a:buNone/>
              <a:defRPr sz="4000" b="0" cap="all" baseline="0">
                <a:solidFill>
                  <a:srgbClr val="0033B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8" name="Espace réservé du texte 10">
            <a:extLst>
              <a:ext uri="{FF2B5EF4-FFF2-40B4-BE49-F238E27FC236}">
                <a16:creationId xmlns:a16="http://schemas.microsoft.com/office/drawing/2014/main" id="{F82F1CA4-D84D-124D-8B17-64FAED1232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0000" y="1620001"/>
            <a:ext cx="9720000" cy="3988948"/>
          </a:xfrm>
          <a:prstGeom prst="rect">
            <a:avLst/>
          </a:prstGeom>
        </p:spPr>
        <p:txBody>
          <a:bodyPr lIns="0" tIns="0" rIns="720000" bIns="0"/>
          <a:lstStyle>
            <a:lvl1pPr marL="457200" indent="-457200" algn="l">
              <a:buClr>
                <a:srgbClr val="0033BE"/>
              </a:buClr>
              <a:buFont typeface="Arial" panose="020B0604020202020204" pitchFamily="34" charset="0"/>
              <a:buChar char="•"/>
              <a:defRPr sz="3000" cap="none" baseline="0">
                <a:solidFill>
                  <a:srgbClr val="06B564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noProof="0" dirty="0"/>
              <a:t>Body 1 column</a:t>
            </a:r>
          </a:p>
        </p:txBody>
      </p:sp>
    </p:spTree>
    <p:extLst>
      <p:ext uri="{BB962C8B-B14F-4D97-AF65-F5344CB8AC3E}">
        <p14:creationId xmlns:p14="http://schemas.microsoft.com/office/powerpoint/2010/main" val="1845080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10">
            <a:extLst>
              <a:ext uri="{FF2B5EF4-FFF2-40B4-BE49-F238E27FC236}">
                <a16:creationId xmlns:a16="http://schemas.microsoft.com/office/drawing/2014/main" id="{2980F293-9879-C442-8F1A-FE4D2D1036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0000" y="1620000"/>
            <a:ext cx="10314000" cy="3988948"/>
          </a:xfrm>
          <a:prstGeom prst="rect">
            <a:avLst/>
          </a:prstGeom>
        </p:spPr>
        <p:txBody>
          <a:bodyPr lIns="0" tIns="0" rIns="720000" bIns="0" numCol="2" spcCol="360000"/>
          <a:lstStyle>
            <a:lvl1pPr marL="457200" indent="-457200" algn="l">
              <a:buClr>
                <a:srgbClr val="0033BE"/>
              </a:buClr>
              <a:buFont typeface="Arial" panose="020B0604020202020204" pitchFamily="34" charset="0"/>
              <a:buChar char="•"/>
              <a:defRPr sz="3000" cap="none" baseline="0">
                <a:solidFill>
                  <a:srgbClr val="06B564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noProof="0" dirty="0"/>
              <a:t>Body 2 columns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A99CA308-A0F1-C847-975C-B9DA71050C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0000" y="0"/>
            <a:ext cx="10312400" cy="1440000"/>
          </a:xfrm>
          <a:prstGeom prst="rect">
            <a:avLst/>
          </a:prstGeom>
        </p:spPr>
        <p:txBody>
          <a:bodyPr lIns="0" tIns="0" rIns="720000" bIns="0" anchor="b" anchorCtr="0"/>
          <a:lstStyle>
            <a:lvl1pPr marL="0" indent="0" algn="l">
              <a:buNone/>
              <a:defRPr sz="4000" b="0" cap="all" baseline="0">
                <a:solidFill>
                  <a:srgbClr val="0033B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708261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7">
            <a:extLst>
              <a:ext uri="{FF2B5EF4-FFF2-40B4-BE49-F238E27FC236}">
                <a16:creationId xmlns:a16="http://schemas.microsoft.com/office/drawing/2014/main" id="{7303CE05-FE25-554E-BF29-AC50FA4AC1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720000"/>
            <a:ext cx="12192000" cy="3600000"/>
          </a:xfrm>
          <a:prstGeom prst="rect">
            <a:avLst/>
          </a:prstGeom>
        </p:spPr>
        <p:txBody>
          <a:bodyPr lIns="720000" tIns="0" rIns="720000" bIns="0" anchor="b" anchorCtr="0"/>
          <a:lstStyle>
            <a:lvl1pPr marL="0" indent="0" algn="ctr">
              <a:buNone/>
              <a:defRPr sz="5000" b="0" i="1" cap="none" baseline="0">
                <a:solidFill>
                  <a:srgbClr val="06B5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’Quote’</a:t>
            </a:r>
          </a:p>
        </p:txBody>
      </p:sp>
      <p:sp>
        <p:nvSpPr>
          <p:cNvPr id="4" name="Espace réservé du texte 10">
            <a:extLst>
              <a:ext uri="{FF2B5EF4-FFF2-40B4-BE49-F238E27FC236}">
                <a16:creationId xmlns:a16="http://schemas.microsoft.com/office/drawing/2014/main" id="{38F6EE77-DBE1-F448-BA34-49C00A7FC3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734904"/>
            <a:ext cx="9947189" cy="846523"/>
          </a:xfrm>
          <a:prstGeom prst="rect">
            <a:avLst/>
          </a:prstGeom>
        </p:spPr>
        <p:txBody>
          <a:bodyPr lIns="720000" tIns="0" rIns="0" bIns="0"/>
          <a:lstStyle>
            <a:lvl1pPr marL="0" indent="0" algn="r">
              <a:buNone/>
              <a:defRPr sz="2500" i="1" cap="none" baseline="0">
                <a:solidFill>
                  <a:srgbClr val="0033BE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noProof="0" dirty="0"/>
              <a:t>Signature</a:t>
            </a:r>
          </a:p>
        </p:txBody>
      </p:sp>
    </p:spTree>
    <p:extLst>
      <p:ext uri="{BB962C8B-B14F-4D97-AF65-F5344CB8AC3E}">
        <p14:creationId xmlns:p14="http://schemas.microsoft.com/office/powerpoint/2010/main" val="4094340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2">
            <a:extLst>
              <a:ext uri="{FF2B5EF4-FFF2-40B4-BE49-F238E27FC236}">
                <a16:creationId xmlns:a16="http://schemas.microsoft.com/office/drawing/2014/main" id="{A1825E58-BFEB-6D1E-5BAD-F163F484B2DB}"/>
              </a:ext>
            </a:extLst>
          </p:cNvPr>
          <p:cNvSpPr txBox="1">
            <a:spLocks/>
          </p:cNvSpPr>
          <p:nvPr userDrawn="1"/>
        </p:nvSpPr>
        <p:spPr>
          <a:xfrm>
            <a:off x="5618646" y="4284938"/>
            <a:ext cx="3466742" cy="99417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bg1"/>
                </a:solidFill>
                <a:latin typeface="EC Square Sans Pro" panose="020B0506040000020004" pitchFamily="34" charset="0"/>
                <a:ea typeface="+mj-ea"/>
                <a:cs typeface="+mj-cs"/>
              </a:defRPr>
            </a:lvl1pPr>
          </a:lstStyle>
          <a:p>
            <a:r>
              <a:rPr lang="fr-FR" sz="3200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6764506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A4667476-63FE-8842-A330-23B3CDD827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0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905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9D5FB060-5281-CE4C-92DE-F31B89A4758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012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EE870197-BFFF-6742-9914-B90EF3714B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623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4535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938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4122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627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217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530562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d453f05-65fb-42e6-b15c-fbea756fabd1" xsi:nil="true"/>
    <lcf76f155ced4ddcb4097134ff3c332f xmlns="505b0948-5811-4427-bb54-6f85b23d2380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4D9B2C44F9DD4AB36ABE7110B06BDE" ma:contentTypeVersion="16" ma:contentTypeDescription="Crée un document." ma:contentTypeScope="" ma:versionID="f4d3cdbe169f753deaa5afea89f053ca">
  <xsd:schema xmlns:xsd="http://www.w3.org/2001/XMLSchema" xmlns:xs="http://www.w3.org/2001/XMLSchema" xmlns:p="http://schemas.microsoft.com/office/2006/metadata/properties" xmlns:ns2="505b0948-5811-4427-bb54-6f85b23d2380" xmlns:ns3="bd453f05-65fb-42e6-b15c-fbea756fabd1" targetNamespace="http://schemas.microsoft.com/office/2006/metadata/properties" ma:root="true" ma:fieldsID="e445faba2ff299c6e96264606ae488b6" ns2:_="" ns3:_="">
    <xsd:import namespace="505b0948-5811-4427-bb54-6f85b23d2380"/>
    <xsd:import namespace="bd453f05-65fb-42e6-b15c-fbea756fab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5b0948-5811-4427-bb54-6f85b23d23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dd710c1b-8059-4a3c-8834-d12249fa78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453f05-65fb-42e6-b15c-fbea756fabd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b1a6482-9b80-4325-acdc-5922520df09d}" ma:internalName="TaxCatchAll" ma:showField="CatchAllData" ma:web="bd453f05-65fb-42e6-b15c-fbea756fab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8596B42-8155-45FC-B2BA-D9FE253516B8}">
  <ds:schemaRefs>
    <ds:schemaRef ds:uri="http://schemas.microsoft.com/office/2006/metadata/properties"/>
    <ds:schemaRef ds:uri="http://schemas.microsoft.com/office/infopath/2007/PartnerControls"/>
    <ds:schemaRef ds:uri="bd453f05-65fb-42e6-b15c-fbea756fabd1"/>
    <ds:schemaRef ds:uri="505b0948-5811-4427-bb54-6f85b23d2380"/>
  </ds:schemaRefs>
</ds:datastoreItem>
</file>

<file path=customXml/itemProps2.xml><?xml version="1.0" encoding="utf-8"?>
<ds:datastoreItem xmlns:ds="http://schemas.openxmlformats.org/officeDocument/2006/customXml" ds:itemID="{265790C4-3D68-46D0-9A03-485F82EE8A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5b0948-5811-4427-bb54-6f85b23d2380"/>
    <ds:schemaRef ds:uri="bd453f05-65fb-42e6-b15c-fbea756fab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F3CF58-6191-4773-9145-9191CFF2A7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3</Words>
  <Application>Microsoft Macintosh PowerPoint</Application>
  <PresentationFormat>Widescreen</PresentationFormat>
  <Paragraphs>3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EC Square Sans Pro</vt:lpstr>
      <vt:lpstr>Verdana</vt:lpstr>
      <vt:lpstr>Thème Office</vt:lpstr>
      <vt:lpstr>Conception personnalisée</vt:lpstr>
      <vt:lpstr>End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Kathy Lecocq</dc:creator>
  <cp:lastModifiedBy>CHRYSOPOULOU Andriana</cp:lastModifiedBy>
  <cp:revision>46</cp:revision>
  <dcterms:created xsi:type="dcterms:W3CDTF">2019-11-22T09:28:49Z</dcterms:created>
  <dcterms:modified xsi:type="dcterms:W3CDTF">2023-12-12T10:03:22Z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0x010100254D9B2C44F9DD4AB36ABE7110B06BDE</vt:lpwstr>
  </property>
</Properties>
</file>