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4"/>
  </p:sldMasterIdLst>
  <p:sldIdLst>
    <p:sldId id="264" r:id="rId5"/>
  </p:sldIdLst>
  <p:sldSz cx="7559675" cy="1069181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BE"/>
    <a:srgbClr val="030E77"/>
    <a:srgbClr val="144391"/>
    <a:srgbClr val="A0C51E"/>
    <a:srgbClr val="009AD7"/>
    <a:srgbClr val="008F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42"/>
    <p:restoredTop sz="94653"/>
  </p:normalViewPr>
  <p:slideViewPr>
    <p:cSldViewPr snapToGrid="0" snapToObjects="1">
      <p:cViewPr varScale="1">
        <p:scale>
          <a:sx n="87" d="100"/>
          <a:sy n="87" d="100"/>
        </p:scale>
        <p:origin x="3776" y="224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CBA6FFC1-6664-DD41-BCD4-C3A05CEBED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95410" y="4887647"/>
            <a:ext cx="4320000" cy="293953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DD.MM.2020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3DF9E2C2-5F6C-DD47-995B-F4AF64933D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95410" y="5445952"/>
            <a:ext cx="4320000" cy="787700"/>
          </a:xfrm>
          <a:prstGeom prst="rect">
            <a:avLst/>
          </a:prstGeom>
        </p:spPr>
        <p:txBody>
          <a:bodyPr lIns="0" tIns="72000" rIns="0" bIns="0" anchor="t" anchorCtr="0"/>
          <a:lstStyle>
            <a:lvl1pPr marL="0" indent="0" algn="l">
              <a:lnSpc>
                <a:spcPts val="2340"/>
              </a:lnSpc>
              <a:buNone/>
              <a:defRPr sz="3000" b="1">
                <a:solidFill>
                  <a:srgbClr val="0033B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TITLE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DF9E85C2-D40F-6D42-9628-6A4FF5289B4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95410" y="6498004"/>
            <a:ext cx="4320000" cy="2195801"/>
          </a:xfrm>
          <a:prstGeom prst="rect">
            <a:avLst/>
          </a:prstGeom>
        </p:spPr>
        <p:txBody>
          <a:bodyPr lIns="0" tIns="72000" rIns="0" bIns="0" anchor="t" anchorCtr="0"/>
          <a:lstStyle>
            <a:lvl1pPr marL="0" marR="0" indent="0" algn="l" defTabSz="914400" rtl="0" eaLnBrk="1" fontAlgn="auto" latinLnBrk="0" hangingPunct="1">
              <a:lnSpc>
                <a:spcPts val="15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030E7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Description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7315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7" userDrawn="1">
          <p15:clr>
            <a:srgbClr val="FBAE40"/>
          </p15:clr>
        </p15:guide>
        <p15:guide id="2" pos="238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E63166-CA4C-5343-8DB3-A6A45EFFFE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3488" y="9909175"/>
            <a:ext cx="2552700" cy="569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77E9FE-4D30-BE47-B718-A8B59D1914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8763" y="9909175"/>
            <a:ext cx="1701800" cy="569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C63B1-01DB-2141-858A-AFE721D50318}" type="slidenum">
              <a:rPr lang="fr-FR" smtClean="0"/>
              <a:t>‹#›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1A8AAEC-CCE7-EE4B-BE0F-F55B6D3169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7907"/>
            <a:ext cx="7558767" cy="1068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953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886344A-D0F4-0145-9F1A-F44AB2640E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157AF0B-D3B4-EE4C-A486-ED2583C086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04A3E0B-19F4-8C41-BEF9-A61EC5EF28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4729384"/>
      </p:ext>
    </p:extLst>
  </p:cSld>
  <p:clrMapOvr>
    <a:masterClrMapping/>
  </p:clrMapOvr>
</p:sld>
</file>

<file path=ppt/theme/theme1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30318e0-677b-4f1e-921a-4477705822b5" xsi:nil="true"/>
    <lcf76f155ced4ddcb4097134ff3c332f xmlns="cafc5523-aaa4-40a2-951c-3ee2a625da1d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13CD5CA2865046B824CF3CB3B54392" ma:contentTypeVersion="13" ma:contentTypeDescription="Create a new document." ma:contentTypeScope="" ma:versionID="503891a747cd2a6d8a76c98887ab15b7">
  <xsd:schema xmlns:xsd="http://www.w3.org/2001/XMLSchema" xmlns:xs="http://www.w3.org/2001/XMLSchema" xmlns:p="http://schemas.microsoft.com/office/2006/metadata/properties" xmlns:ns2="cafc5523-aaa4-40a2-951c-3ee2a625da1d" xmlns:ns3="630318e0-677b-4f1e-921a-4477705822b5" targetNamespace="http://schemas.microsoft.com/office/2006/metadata/properties" ma:root="true" ma:fieldsID="918dac7746ee3839101b94980bed33c9" ns2:_="" ns3:_="">
    <xsd:import namespace="cafc5523-aaa4-40a2-951c-3ee2a625da1d"/>
    <xsd:import namespace="630318e0-677b-4f1e-921a-4477705822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fc5523-aaa4-40a2-951c-3ee2a625da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75503ba6-c77d-4a47-a49f-513eb447c3e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0318e0-677b-4f1e-921a-4477705822b5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a3e39624-b5d5-4935-adfc-b326ed6fb1cc}" ma:internalName="TaxCatchAll" ma:showField="CatchAllData" ma:web="630318e0-677b-4f1e-921a-4477705822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5C411D9-92F2-4103-B647-A91A3F9629A4}">
  <ds:schemaRefs>
    <ds:schemaRef ds:uri="http://schemas.microsoft.com/office/2006/metadata/properties"/>
    <ds:schemaRef ds:uri="http://schemas.microsoft.com/office/infopath/2007/PartnerControls"/>
    <ds:schemaRef ds:uri="bd453f05-65fb-42e6-b15c-fbea756fabd1"/>
    <ds:schemaRef ds:uri="505b0948-5811-4427-bb54-6f85b23d2380"/>
  </ds:schemaRefs>
</ds:datastoreItem>
</file>

<file path=customXml/itemProps2.xml><?xml version="1.0" encoding="utf-8"?>
<ds:datastoreItem xmlns:ds="http://schemas.openxmlformats.org/officeDocument/2006/customXml" ds:itemID="{0C32D3D6-6B55-4B8A-910C-5D66C1079B73}"/>
</file>

<file path=customXml/itemProps3.xml><?xml version="1.0" encoding="utf-8"?>
<ds:datastoreItem xmlns:ds="http://schemas.openxmlformats.org/officeDocument/2006/customXml" ds:itemID="{DF1CF462-8357-4D43-B38C-BEFDB40BEE6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539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Verdana</vt:lpstr>
      <vt:lpstr>1_Conception personnalisée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CHRYSOPOULOU Andriana</cp:lastModifiedBy>
  <cp:revision>39</cp:revision>
  <dcterms:created xsi:type="dcterms:W3CDTF">2020-02-06T11:00:09Z</dcterms:created>
  <dcterms:modified xsi:type="dcterms:W3CDTF">2023-11-17T09:26:02Z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0x0101000A13CD5CA2865046B824CF3CB3B54392</vt:lpwstr>
  </property>
</Properties>
</file>