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2" r:id="rId5"/>
  </p:sldMasterIdLst>
  <p:notesMasterIdLst>
    <p:notesMasterId r:id="rId7"/>
  </p:notesMasterIdLst>
  <p:sldIdLst>
    <p:sldId id="260" r:id="rId6"/>
  </p:sldIdLst>
  <p:sldSz cx="2135188" cy="2135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5"/>
    <p:restoredTop sz="95645"/>
  </p:normalViewPr>
  <p:slideViewPr>
    <p:cSldViewPr snapToGrid="0" snapToObjects="1">
      <p:cViewPr varScale="1">
        <p:scale>
          <a:sx n="348" d="100"/>
          <a:sy n="348" d="100"/>
        </p:scale>
        <p:origin x="2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0DB0B-9384-9342-8850-634ADE35E19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1C34-79FC-6447-8E6D-1832916B78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14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1pPr>
    <a:lvl2pPr marL="169484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2pPr>
    <a:lvl3pPr marL="338968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3pPr>
    <a:lvl4pPr marL="508452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4pPr>
    <a:lvl5pPr marL="677936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5pPr>
    <a:lvl6pPr marL="847420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6pPr>
    <a:lvl7pPr marL="1016904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7pPr>
    <a:lvl8pPr marL="1186388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8pPr>
    <a:lvl9pPr marL="1355872" algn="l" defTabSz="338968" rtl="0" eaLnBrk="1" latinLnBrk="0" hangingPunct="1">
      <a:defRPr sz="4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0BF8E9E5-598E-E54A-9D95-A08A4D9F98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134800" cy="213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91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4555A-528D-E142-89C8-F5729B78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8" y="142875"/>
            <a:ext cx="687387" cy="4984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4B0FD-0D42-E040-AC2A-26857372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050" y="307975"/>
            <a:ext cx="1081088" cy="1516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4BDCEE-CE34-8F43-A31D-4BED9AF9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638" y="641350"/>
            <a:ext cx="687387" cy="1185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2E0974-94EB-F248-9C7A-DB1256E7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4E5DE0-E06D-6048-A6EF-F795FF64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0049E-79E5-3446-9897-D9EE1742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92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1909B-0531-C240-A66F-7716D88F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8" y="142875"/>
            <a:ext cx="687387" cy="4984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A1C1A4-D89F-0B41-9637-871A8A214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8050" y="307975"/>
            <a:ext cx="1081088" cy="1516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2ED5BC-E46C-F248-AE49-CA115BA78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638" y="641350"/>
            <a:ext cx="687387" cy="1185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4AF55F-FF2E-7A43-9E1F-A9D72998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299945-44C6-BA4E-8265-FC36E364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EAF25D-3D7C-7343-9CA7-42803768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38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486CF-B46C-D240-B254-A7F4A00A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114300"/>
            <a:ext cx="1843088" cy="4127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8E04DE-5356-0C42-9C71-60EE81BB9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A16E56-F635-374E-AAB5-34B6AE17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0BC7F-71B8-AD41-B97F-6051E168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F7D16-54B1-EF43-919F-94A5DD14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10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C19EBD-D627-C845-8475-89D5CB77A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28763" y="114300"/>
            <a:ext cx="460375" cy="1808163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67D799-FDD3-D34F-A782-DCD31D117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6050" y="114300"/>
            <a:ext cx="1230313" cy="18081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2DC57-674B-E84E-A314-F62C6C4D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B58CD-7101-7A43-A98B-40D54941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2C33B5-E4D1-9A4A-8FCF-96380E79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48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-1"/>
            <a:ext cx="2134800" cy="2134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47"/>
            </a:lvl1pPr>
            <a:lvl2pPr marL="106756" indent="0">
              <a:buNone/>
              <a:defRPr sz="654"/>
            </a:lvl2pPr>
            <a:lvl3pPr marL="213512" indent="0">
              <a:buNone/>
              <a:defRPr sz="560"/>
            </a:lvl3pPr>
            <a:lvl4pPr marL="320269" indent="0">
              <a:buNone/>
              <a:defRPr sz="467"/>
            </a:lvl4pPr>
            <a:lvl5pPr marL="427025" indent="0">
              <a:buNone/>
              <a:defRPr sz="467"/>
            </a:lvl5pPr>
            <a:lvl6pPr marL="533781" indent="0">
              <a:buNone/>
              <a:defRPr sz="467"/>
            </a:lvl6pPr>
            <a:lvl7pPr marL="640537" indent="0">
              <a:buNone/>
              <a:defRPr sz="467"/>
            </a:lvl7pPr>
            <a:lvl8pPr marL="747293" indent="0">
              <a:buNone/>
              <a:defRPr sz="467"/>
            </a:lvl8pPr>
            <a:lvl9pPr marL="854050" indent="0">
              <a:buNone/>
              <a:defRPr sz="4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9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2BD6E-F11B-384A-96C9-B685F59D3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349250"/>
            <a:ext cx="1601788" cy="7429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16BFCA-D730-0941-8D52-C16C7F070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1120775"/>
            <a:ext cx="1601788" cy="5159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C1B3C9-9652-064D-863D-B0C44AC8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BF86E3-AAC1-9C40-9837-190F41C9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39BAED-045E-5141-B795-71C19667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19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3E678-BD3E-354F-9A6F-EC7189C6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114300"/>
            <a:ext cx="1843088" cy="4127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126F2-680D-BD41-8982-89F08B7D3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E5860-00FE-FE43-9054-0D406940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E3999-6FE3-BB4C-B6FA-D031EFA1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BD5FD4-D477-EA4A-A483-15D0F26B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04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D1FB1-A710-BA4C-8B44-7B6D177EC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531813"/>
            <a:ext cx="1841500" cy="889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90C4B1-4074-DB47-8DFB-E1DD716DD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50" y="1428750"/>
            <a:ext cx="1841500" cy="4667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0778D2-8CC3-1D42-9FE5-1A84373B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2E622-443F-1C43-9239-57F7AB5C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554B55-7156-BE42-A7A8-EFF5B90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2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F8A85-5911-CD4C-93A2-C58D5599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114300"/>
            <a:ext cx="1843088" cy="4127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29D658-D861-2145-AD74-314C5147E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050" y="568325"/>
            <a:ext cx="844550" cy="13541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F20AFC-04A3-2947-AA2F-7776A5587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568325"/>
            <a:ext cx="846138" cy="13541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F92919-5866-A148-8D9C-8422E572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291F54-1B8A-0A4B-A1EC-F163CF64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20C8BE-D46D-AF46-B411-78CD52F3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77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FB793-78C7-2D47-BA03-0C488711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8" y="114300"/>
            <a:ext cx="1841500" cy="4127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7B00CA-91D2-FA43-B5CD-5AE883ACB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638" y="523875"/>
            <a:ext cx="903287" cy="2555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390535-94F8-C146-9E47-12F89EC12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638" y="779463"/>
            <a:ext cx="903287" cy="1147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68B158-FB32-2F4B-88EA-BA359A161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1088" y="523875"/>
            <a:ext cx="908050" cy="2555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BD7B74-4AE3-3E40-A771-FD260E3B9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1088" y="779463"/>
            <a:ext cx="908050" cy="1147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F49569-AF77-DB44-8509-6BFB6AF1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69AE27-CBB9-5C46-80D2-DF3A6FD9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E734F3-8548-324D-94D5-AB4D9473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8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0E7CE-4715-C14F-AF64-668DABC9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114300"/>
            <a:ext cx="1843088" cy="4127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1561EF-B18A-554B-9D29-2DCC707C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9F9A75-279F-544C-AC22-F3C88F42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9A672D-2E5A-964F-8066-78624AE3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7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9E5CBB-60CF-3843-AA66-ED510751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FFB9F5-D547-8243-B62A-D47492A7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50F857-2AB3-B24F-B2AF-6D5558CF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6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7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1" r:id="rId2"/>
  </p:sldLayoutIdLst>
  <p:txStyles>
    <p:titleStyle>
      <a:lvl1pPr algn="l" defTabSz="213512" rtl="0" eaLnBrk="1" latinLnBrk="0" hangingPunct="1">
        <a:lnSpc>
          <a:spcPct val="90000"/>
        </a:lnSpc>
        <a:spcBef>
          <a:spcPct val="0"/>
        </a:spcBef>
        <a:buNone/>
        <a:defRPr sz="10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378" indent="-53378" algn="l" defTabSz="21351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654" kern="1200">
          <a:solidFill>
            <a:schemeClr val="tx1"/>
          </a:solidFill>
          <a:latin typeface="+mn-lt"/>
          <a:ea typeface="+mn-ea"/>
          <a:cs typeface="+mn-cs"/>
        </a:defRPr>
      </a:lvl1pPr>
      <a:lvl2pPr marL="160134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560" kern="1200">
          <a:solidFill>
            <a:schemeClr val="tx1"/>
          </a:solidFill>
          <a:latin typeface="+mn-lt"/>
          <a:ea typeface="+mn-ea"/>
          <a:cs typeface="+mn-cs"/>
        </a:defRPr>
      </a:lvl2pPr>
      <a:lvl3pPr marL="266891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3pPr>
      <a:lvl4pPr marL="373647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4pPr>
      <a:lvl5pPr marL="480403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5pPr>
      <a:lvl6pPr marL="587159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6pPr>
      <a:lvl7pPr marL="693915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7pPr>
      <a:lvl8pPr marL="800672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8pPr>
      <a:lvl9pPr marL="907428" indent="-53378" algn="l" defTabSz="213512" rtl="0" eaLnBrk="1" latinLnBrk="0" hangingPunct="1">
        <a:lnSpc>
          <a:spcPct val="90000"/>
        </a:lnSpc>
        <a:spcBef>
          <a:spcPts val="117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1pPr>
      <a:lvl2pPr marL="106756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2pPr>
      <a:lvl3pPr marL="213512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20269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4pPr>
      <a:lvl5pPr marL="427025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5pPr>
      <a:lvl6pPr marL="533781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6pPr>
      <a:lvl7pPr marL="640537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7pPr>
      <a:lvl8pPr marL="747293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8pPr>
      <a:lvl9pPr marL="854050" algn="l" defTabSz="213512" rtl="0" eaLnBrk="1" latinLnBrk="0" hangingPunct="1">
        <a:defRPr sz="4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B9CB6D-E7EE-FF42-85B3-47E0A4642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50" y="568325"/>
            <a:ext cx="1843088" cy="1354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75B6E2-3341-334C-9284-82DA680F1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050" y="1979613"/>
            <a:ext cx="481013" cy="112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B807-0585-8A4C-9577-3EBD3B62DF01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A44C3-4074-754D-8F16-047502882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025" y="1979613"/>
            <a:ext cx="719138" cy="112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14D66-BDED-4C49-9745-18FE99CB8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08125" y="1979613"/>
            <a:ext cx="481013" cy="112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D79E-50FF-794F-BE4B-54FA7801E7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52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5109CBC3-DB4C-2F4B-9308-EB61BB5966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FCCBEB0-11C7-0048-BFE7-790BE18A10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70" t="50000" r="53311" b="11198"/>
          <a:stretch/>
        </p:blipFill>
        <p:spPr>
          <a:xfrm>
            <a:off x="247650" y="1067594"/>
            <a:ext cx="749300" cy="82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5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0318e0-677b-4f1e-921a-4477705822b5" xsi:nil="true"/>
    <lcf76f155ced4ddcb4097134ff3c332f xmlns="cafc5523-aaa4-40a2-951c-3ee2a625da1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3CD5CA2865046B824CF3CB3B54392" ma:contentTypeVersion="13" ma:contentTypeDescription="Create a new document." ma:contentTypeScope="" ma:versionID="503891a747cd2a6d8a76c98887ab15b7">
  <xsd:schema xmlns:xsd="http://www.w3.org/2001/XMLSchema" xmlns:xs="http://www.w3.org/2001/XMLSchema" xmlns:p="http://schemas.microsoft.com/office/2006/metadata/properties" xmlns:ns2="cafc5523-aaa4-40a2-951c-3ee2a625da1d" xmlns:ns3="630318e0-677b-4f1e-921a-4477705822b5" targetNamespace="http://schemas.microsoft.com/office/2006/metadata/properties" ma:root="true" ma:fieldsID="918dac7746ee3839101b94980bed33c9" ns2:_="" ns3:_="">
    <xsd:import namespace="cafc5523-aaa4-40a2-951c-3ee2a625da1d"/>
    <xsd:import namespace="630318e0-677b-4f1e-921a-447770582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c5523-aaa4-40a2-951c-3ee2a625da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5503ba6-c77d-4a47-a49f-513eb447c3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318e0-677b-4f1e-921a-4477705822b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3e39624-b5d5-4935-adfc-b326ed6fb1cc}" ma:internalName="TaxCatchAll" ma:showField="CatchAllData" ma:web="630318e0-677b-4f1e-921a-447770582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D5FD78-8C50-42C5-B225-8386B94F073F}">
  <ds:schemaRefs>
    <ds:schemaRef ds:uri="http://schemas.microsoft.com/office/2006/metadata/properties"/>
    <ds:schemaRef ds:uri="http://schemas.microsoft.com/office/infopath/2007/PartnerControls"/>
    <ds:schemaRef ds:uri="505b0948-5811-4427-bb54-6f85b23d2380"/>
  </ds:schemaRefs>
</ds:datastoreItem>
</file>

<file path=customXml/itemProps2.xml><?xml version="1.0" encoding="utf-8"?>
<ds:datastoreItem xmlns:ds="http://schemas.openxmlformats.org/officeDocument/2006/customXml" ds:itemID="{350A449A-DD1D-4B1E-93C8-027D8AEA147A}"/>
</file>

<file path=customXml/itemProps3.xml><?xml version="1.0" encoding="utf-8"?>
<ds:datastoreItem xmlns:ds="http://schemas.openxmlformats.org/officeDocument/2006/customXml" ds:itemID="{CE0D232F-6210-43E1-9927-5392DB9EBF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Conception personnalisée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 Dje</dc:creator>
  <cp:lastModifiedBy>Alisson Borel</cp:lastModifiedBy>
  <cp:revision>5</cp:revision>
  <dcterms:created xsi:type="dcterms:W3CDTF">2022-03-02T02:28:39Z</dcterms:created>
  <dcterms:modified xsi:type="dcterms:W3CDTF">2022-03-16T09:37:20Z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0x0101000A13CD5CA2865046B824CF3CB3B54392</vt:lpwstr>
  </property>
</Properties>
</file>