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1619250" cy="161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34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0A66D-12EF-1746-9D55-EB02011185F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55EC4-F499-D243-9E90-E46CB64C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7">
            <a:extLst>
              <a:ext uri="{FF2B5EF4-FFF2-40B4-BE49-F238E27FC236}">
                <a16:creationId xmlns:a16="http://schemas.microsoft.com/office/drawing/2014/main" id="{7559B54C-03C8-1FB9-8172-5A870A5FDA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19250" cy="1155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87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FBAE40"/>
          </p15:clr>
        </p15:guide>
        <p15:guide id="2" pos="51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B2EF987C-049A-B07F-F44C-E1DC059DA5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0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61940" rtl="0" eaLnBrk="1" latinLnBrk="0" hangingPunct="1">
        <a:lnSpc>
          <a:spcPct val="90000"/>
        </a:lnSpc>
        <a:spcBef>
          <a:spcPct val="0"/>
        </a:spcBef>
        <a:buNone/>
        <a:defRPr sz="7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85" indent="-40485" algn="l" defTabSz="161940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1455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02425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54" kern="1200">
          <a:solidFill>
            <a:schemeClr val="tx1"/>
          </a:solidFill>
          <a:latin typeface="+mn-lt"/>
          <a:ea typeface="+mn-ea"/>
          <a:cs typeface="+mn-cs"/>
        </a:defRPr>
      </a:lvl3pPr>
      <a:lvl4pPr marL="283395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4pPr>
      <a:lvl5pPr marL="364366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5pPr>
      <a:lvl6pPr marL="445336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6pPr>
      <a:lvl7pPr marL="526306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7pPr>
      <a:lvl8pPr marL="607276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8pPr>
      <a:lvl9pPr marL="688246" indent="-40485" algn="l" defTabSz="161940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1pPr>
      <a:lvl2pPr marL="80970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2pPr>
      <a:lvl3pPr marL="161940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3pPr>
      <a:lvl4pPr marL="242910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4pPr>
      <a:lvl5pPr marL="323880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5pPr>
      <a:lvl6pPr marL="404851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6pPr>
      <a:lvl7pPr marL="485821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7pPr>
      <a:lvl8pPr marL="566791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8pPr>
      <a:lvl9pPr marL="647761" algn="l" defTabSz="161940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0" userDrawn="1">
          <p15:clr>
            <a:srgbClr val="F26B43"/>
          </p15:clr>
        </p15:guide>
        <p15:guide id="2" pos="5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28D622C9-F83B-5B0F-AA3E-B009977774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5148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3CD5CA2865046B824CF3CB3B54392" ma:contentTypeVersion="13" ma:contentTypeDescription="Create a new document." ma:contentTypeScope="" ma:versionID="503891a747cd2a6d8a76c98887ab15b7">
  <xsd:schema xmlns:xsd="http://www.w3.org/2001/XMLSchema" xmlns:xs="http://www.w3.org/2001/XMLSchema" xmlns:p="http://schemas.microsoft.com/office/2006/metadata/properties" xmlns:ns2="cafc5523-aaa4-40a2-951c-3ee2a625da1d" xmlns:ns3="630318e0-677b-4f1e-921a-4477705822b5" targetNamespace="http://schemas.microsoft.com/office/2006/metadata/properties" ma:root="true" ma:fieldsID="918dac7746ee3839101b94980bed33c9" ns2:_="" ns3:_="">
    <xsd:import namespace="cafc5523-aaa4-40a2-951c-3ee2a625da1d"/>
    <xsd:import namespace="630318e0-677b-4f1e-921a-4477705822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fc5523-aaa4-40a2-951c-3ee2a625da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5503ba6-c77d-4a47-a49f-513eb447c3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318e0-677b-4f1e-921a-4477705822b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3e39624-b5d5-4935-adfc-b326ed6fb1cc}" ma:internalName="TaxCatchAll" ma:showField="CatchAllData" ma:web="630318e0-677b-4f1e-921a-4477705822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0318e0-677b-4f1e-921a-4477705822b5" xsi:nil="true"/>
    <lcf76f155ced4ddcb4097134ff3c332f xmlns="cafc5523-aaa4-40a2-951c-3ee2a625da1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C84371B-42C4-4013-A7AE-ADE339F2E8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754078-1247-43CC-AD75-D6CEC64B42BE}"/>
</file>

<file path=customXml/itemProps3.xml><?xml version="1.0" encoding="utf-8"?>
<ds:datastoreItem xmlns:ds="http://schemas.openxmlformats.org/officeDocument/2006/customXml" ds:itemID="{C3E77ECB-44FA-4D5A-922B-8920FE5B5F7E}">
  <ds:schemaRefs>
    <ds:schemaRef ds:uri="http://schemas.microsoft.com/office/2006/metadata/properties"/>
    <ds:schemaRef ds:uri="http://schemas.microsoft.com/office/infopath/2007/PartnerControls"/>
    <ds:schemaRef ds:uri="bd453f05-65fb-42e6-b15c-fbea756fabd1"/>
    <ds:schemaRef ds:uri="505b0948-5811-4427-bb54-6f85b23d23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Alisson Borel</dc:creator>
  <cp:lastModifiedBy>CHRYSOPOULOU Andriana</cp:lastModifiedBy>
  <cp:revision>11</cp:revision>
  <dcterms:created xsi:type="dcterms:W3CDTF">2022-03-11T10:44:28Z</dcterms:created>
  <dcterms:modified xsi:type="dcterms:W3CDTF">2023-10-30T14:37:10Z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0x0101000A13CD5CA2865046B824CF3CB3B54392</vt:lpwstr>
  </property>
</Properties>
</file>